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50001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Днем пыльная буря.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о-восточный с переходом на юго-западный 8-13, днем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34-36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02836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30832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16116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4174</cp:revision>
  <cp:lastPrinted>2021-07-01T03:56:27Z</cp:lastPrinted>
  <dcterms:created xsi:type="dcterms:W3CDTF">2018-03-27T06:03:00Z</dcterms:created>
  <dcterms:modified xsi:type="dcterms:W3CDTF">2026-06-02T07:25:28Z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